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32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96D9E-AAA9-42F7-9D38-884CFADD2904}" type="datetimeFigureOut">
              <a:rPr lang="el-GR" smtClean="0"/>
              <a:pPr/>
              <a:t>1/2/2025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BFB0-A4B7-40C2-A8D2-20C635CD2D9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732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BFB0-A4B7-40C2-A8D2-20C635CD2D96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1280D-89D3-4BD2-B667-4FA271D23D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B0496-7B62-45B2-A8D8-26F74349A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4D0BE-4E88-4863-A8DC-C39B6AE2D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07395-DF3B-4070-8C1E-09225143C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1C1CF-690C-4F2E-8AED-BEA6ADB6EA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57BB-CA32-4F33-B997-045033190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C43EE-32AC-40B0-894B-C1272F74E9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17400-FEAB-4878-B6B5-7FDFC89791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220B0-9D6D-4C26-9618-0486B67E29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5B8B3-3EB9-43AF-87F4-2CD2A3ECA3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43A0-A9D9-465E-B3ED-108E8F99C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AE9F71-3648-4F71-B789-C0BECEA8AD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59646" y="4121081"/>
            <a:ext cx="4776192" cy="32592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1295400" cy="914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67125" y="282575"/>
            <a:ext cx="41937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400" b="1" dirty="0" smtClean="0"/>
              <a:t>ΔΙΕΘΝΕΣ ΠΑΝΕΠΙΣΤΗΜΙΟ ΕΛΛΑΔΟΣ (ΔΙ.ΠΑ.Ε.)</a:t>
            </a:r>
            <a:endParaRPr lang="el-GR" sz="1400" b="1" dirty="0"/>
          </a:p>
          <a:p>
            <a:pPr algn="ctr"/>
            <a:r>
              <a:rPr lang="el-GR" sz="1400" b="1" dirty="0"/>
              <a:t>ΣΧΟΛΗ </a:t>
            </a:r>
            <a:r>
              <a:rPr lang="el-GR" sz="1400" b="1" dirty="0" smtClean="0"/>
              <a:t>ΕΠΙΣΤΗΜΩΝ ΥΓΕΙΑΣ (Σ.Ε.Υ.)</a:t>
            </a:r>
            <a:endParaRPr lang="el-GR" sz="1400" b="1" dirty="0"/>
          </a:p>
          <a:p>
            <a:pPr algn="ctr"/>
            <a:endParaRPr lang="el-GR" sz="1400" dirty="0"/>
          </a:p>
          <a:p>
            <a:pPr algn="ctr"/>
            <a:r>
              <a:rPr lang="el-GR" sz="1400" b="1" dirty="0"/>
              <a:t>ΤΜΗΜΑ </a:t>
            </a:r>
            <a:r>
              <a:rPr lang="el-GR" sz="1400" b="1" dirty="0" smtClean="0"/>
              <a:t>ΒΙΟΪΑΤΡΙΚΩΝ ΕΠΙΣΤΗΜΩΝ</a:t>
            </a:r>
            <a:endParaRPr lang="en-US" sz="1400" b="1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 rot="-5400000">
            <a:off x="-1135216" y="4318278"/>
            <a:ext cx="35515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kern="1400" spc="300" dirty="0" smtClean="0"/>
              <a:t>ΔΙΠΛΩΜΑΤΙΚΗ ΕΡΓΑΣΙΑ</a:t>
            </a:r>
            <a:endParaRPr lang="en-US" b="1" kern="1400" spc="300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00200" y="1763688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l-GR" sz="1600" b="1" dirty="0" smtClean="0"/>
          </a:p>
          <a:p>
            <a:pPr algn="ctr"/>
            <a:r>
              <a:rPr lang="el-GR" sz="1600" b="1" dirty="0" smtClean="0"/>
              <a:t>ΤΙΤΛΟΣ</a:t>
            </a:r>
            <a:r>
              <a:rPr lang="el-GR" sz="1600" b="1" dirty="0" smtClean="0"/>
              <a:t>..</a:t>
            </a:r>
            <a:endParaRPr lang="en-US" sz="1600" b="1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05200" y="8501090"/>
            <a:ext cx="797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dirty="0" smtClean="0"/>
              <a:t>ΕΤΟΣ</a:t>
            </a:r>
            <a:endParaRPr lang="en-US" b="1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90800" y="2843808"/>
            <a:ext cx="28956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400" dirty="0" smtClean="0"/>
              <a:t>Διπλωματική Ε</a:t>
            </a:r>
            <a:r>
              <a:rPr lang="el-GR" sz="1400" dirty="0" smtClean="0"/>
              <a:t>ργασία </a:t>
            </a:r>
            <a:endParaRPr lang="el-GR" sz="1400" dirty="0" smtClean="0"/>
          </a:p>
          <a:p>
            <a:pPr algn="ctr">
              <a:lnSpc>
                <a:spcPct val="150000"/>
              </a:lnSpc>
            </a:pPr>
            <a:r>
              <a:rPr lang="el-GR" sz="1400" dirty="0" smtClean="0"/>
              <a:t>Του/Της</a:t>
            </a:r>
            <a:endParaRPr lang="el-GR" sz="1400" dirty="0" smtClean="0"/>
          </a:p>
          <a:p>
            <a:pPr algn="ctr">
              <a:lnSpc>
                <a:spcPct val="150000"/>
              </a:lnSpc>
            </a:pPr>
            <a:r>
              <a:rPr lang="el-GR" sz="1400" b="1" dirty="0" smtClean="0"/>
              <a:t>ΟΝΟΜΑΤΕΠΩΝΥΜΟ</a:t>
            </a:r>
            <a:endParaRPr lang="el-GR" sz="1400" b="1" dirty="0" smtClean="0"/>
          </a:p>
          <a:p>
            <a:pPr algn="ctr"/>
            <a:endParaRPr lang="el-GR" sz="1400" dirty="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447800" y="7587044"/>
            <a:ext cx="51998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/>
              <a:t>Επιβλέπων/</a:t>
            </a:r>
            <a:r>
              <a:rPr lang="el-GR" sz="1200" b="1" dirty="0" err="1" smtClean="0"/>
              <a:t>ουσα</a:t>
            </a:r>
            <a:r>
              <a:rPr lang="el-GR" sz="1200" dirty="0" smtClean="0"/>
              <a:t>: Ονοματεπώνυμο, </a:t>
            </a:r>
            <a:r>
              <a:rPr lang="el-GR" sz="1200" dirty="0"/>
              <a:t>Β</a:t>
            </a:r>
            <a:r>
              <a:rPr lang="el-GR" sz="1200" dirty="0" smtClean="0"/>
              <a:t>αθμίδα, Ειδικότητα</a:t>
            </a:r>
            <a:endParaRPr lang="en-US" sz="1200" dirty="0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295400" y="0"/>
            <a:ext cx="0" cy="914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1" y="35496"/>
            <a:ext cx="1178719" cy="11787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76514" y="5508104"/>
            <a:ext cx="3142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ΕΙΚΟΝΑ...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34</Words>
  <Application>Microsoft Office PowerPoint</Application>
  <PresentationFormat>Προβολή στην οθόνη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Default Design</vt:lpstr>
      <vt:lpstr>Παρουσίαση του PowerPoint</vt:lpstr>
    </vt:vector>
  </TitlesOfParts>
  <Company>ooo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nikos</dc:creator>
  <cp:lastModifiedBy>Niki</cp:lastModifiedBy>
  <cp:revision>26</cp:revision>
  <dcterms:created xsi:type="dcterms:W3CDTF">2012-02-20T06:45:41Z</dcterms:created>
  <dcterms:modified xsi:type="dcterms:W3CDTF">2025-02-01T09:46:38Z</dcterms:modified>
</cp:coreProperties>
</file>